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 varScale="1">
        <p:scale>
          <a:sx n="71" d="100"/>
          <a:sy n="71" d="100"/>
        </p:scale>
        <p:origin x="21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1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8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9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7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1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4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6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7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FFEAA-22A0-4D7B-B8D5-535EAD2E6580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5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5C8B63-AA0E-1C21-0F56-3624B3C6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4" y="378941"/>
            <a:ext cx="9924594" cy="360817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60E340-984F-A163-FA4C-3A59C73C37FE}"/>
              </a:ext>
            </a:extLst>
          </p:cNvPr>
          <p:cNvSpPr/>
          <p:nvPr/>
        </p:nvSpPr>
        <p:spPr>
          <a:xfrm>
            <a:off x="404813" y="359569"/>
            <a:ext cx="10011727" cy="3627544"/>
          </a:xfrm>
          <a:prstGeom prst="roundRect">
            <a:avLst>
              <a:gd name="adj" fmla="val 2119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</p:spTree>
    <p:extLst>
      <p:ext uri="{BB962C8B-B14F-4D97-AF65-F5344CB8AC3E}">
        <p14:creationId xmlns:p14="http://schemas.microsoft.com/office/powerpoint/2010/main" val="346969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B057BD-77DC-7EA4-D231-391ED780E0A0}"/>
              </a:ext>
            </a:extLst>
          </p:cNvPr>
          <p:cNvGrpSpPr>
            <a:grpSpLocks noChangeAspect="1"/>
          </p:cNvGrpSpPr>
          <p:nvPr/>
        </p:nvGrpSpPr>
        <p:grpSpPr>
          <a:xfrm>
            <a:off x="332095" y="104539"/>
            <a:ext cx="10135572" cy="9312058"/>
            <a:chOff x="1851348" y="3408893"/>
            <a:chExt cx="5059382" cy="464830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29CD81-9CFF-1E83-DE63-9E3174742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411"/>
            <a:stretch/>
          </p:blipFill>
          <p:spPr>
            <a:xfrm>
              <a:off x="1864409" y="3482040"/>
              <a:ext cx="2914518" cy="155652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090D2EA-60CB-9199-FDB0-2DFE0B46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532" r="10047" b="82963"/>
            <a:stretch/>
          </p:blipFill>
          <p:spPr>
            <a:xfrm>
              <a:off x="2180604" y="3533126"/>
              <a:ext cx="1682376" cy="2533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395F2F1-550A-EFF5-04AC-50D7A0C0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97" y="3508055"/>
              <a:ext cx="2074626" cy="15305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1866176-2AC6-1F5D-93EF-76CC7E49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2069" y="5132171"/>
              <a:ext cx="2897745" cy="12953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19274E-B4B8-075F-65FA-729699A6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198" y="6427521"/>
              <a:ext cx="2830199" cy="15854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107C1F-9B66-3F90-B0DF-D13B24CF5AF2}"/>
                </a:ext>
              </a:extLst>
            </p:cNvPr>
            <p:cNvSpPr/>
            <p:nvPr/>
          </p:nvSpPr>
          <p:spPr>
            <a:xfrm>
              <a:off x="2341393" y="3408893"/>
              <a:ext cx="2169286" cy="99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FB917C-E453-68B1-1671-1E85EE7B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796" y="5173472"/>
              <a:ext cx="2076569" cy="28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D34311-54A8-2928-FC5E-15ECC4B19167}"/>
                </a:ext>
              </a:extLst>
            </p:cNvPr>
            <p:cNvSpPr/>
            <p:nvPr/>
          </p:nvSpPr>
          <p:spPr>
            <a:xfrm>
              <a:off x="1851348" y="3442746"/>
              <a:ext cx="5059382" cy="1595815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4957DBF-B9F4-6855-599E-9B6A3D8747CE}"/>
                </a:ext>
              </a:extLst>
            </p:cNvPr>
            <p:cNvSpPr/>
            <p:nvPr/>
          </p:nvSpPr>
          <p:spPr>
            <a:xfrm>
              <a:off x="1851348" y="5103872"/>
              <a:ext cx="5059382" cy="295332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5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2A5BC7-7EA4-F6CF-341B-571ACC71AF59}"/>
              </a:ext>
            </a:extLst>
          </p:cNvPr>
          <p:cNvGrpSpPr>
            <a:grpSpLocks noChangeAspect="1"/>
          </p:cNvGrpSpPr>
          <p:nvPr/>
        </p:nvGrpSpPr>
        <p:grpSpPr>
          <a:xfrm>
            <a:off x="123670" y="600074"/>
            <a:ext cx="10552421" cy="5430612"/>
            <a:chOff x="890096" y="600075"/>
            <a:chExt cx="9326679" cy="47998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5438BF0-A1C1-097E-0C50-CCF3203D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562" y="2497931"/>
              <a:ext cx="5094184" cy="29019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04B613-931D-6E0C-E2BC-6899782E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997" y="721091"/>
              <a:ext cx="5087749" cy="16688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C6521B-0140-ED3A-125B-B8BBD72B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282" y="2497930"/>
              <a:ext cx="4037493" cy="29019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AAAA543-8B2E-393C-31FA-FBA58CC0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9932" y="673466"/>
              <a:ext cx="3336192" cy="16869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5C1459F-668E-9E6E-D69E-74592EB8114F}"/>
                </a:ext>
              </a:extLst>
            </p:cNvPr>
            <p:cNvSpPr/>
            <p:nvPr/>
          </p:nvSpPr>
          <p:spPr>
            <a:xfrm>
              <a:off x="890096" y="600075"/>
              <a:ext cx="5176875" cy="4799804"/>
            </a:xfrm>
            <a:prstGeom prst="roundRect">
              <a:avLst>
                <a:gd name="adj" fmla="val 1641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9BF687E-A89B-7A79-80AA-4376541395CD}"/>
                </a:ext>
              </a:extLst>
            </p:cNvPr>
            <p:cNvSpPr/>
            <p:nvPr/>
          </p:nvSpPr>
          <p:spPr>
            <a:xfrm>
              <a:off x="6179282" y="600075"/>
              <a:ext cx="4037493" cy="1807996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155F84E-54CE-8200-838A-AB7C34BC43B9}"/>
                </a:ext>
              </a:extLst>
            </p:cNvPr>
            <p:cNvSpPr/>
            <p:nvPr/>
          </p:nvSpPr>
          <p:spPr>
            <a:xfrm>
              <a:off x="6179281" y="2497930"/>
              <a:ext cx="4037493" cy="2901948"/>
            </a:xfrm>
            <a:prstGeom prst="roundRect">
              <a:avLst>
                <a:gd name="adj" fmla="val 299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210039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6258FB7-28D6-DEFE-AAF2-9EB5DE2B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7" y="558901"/>
            <a:ext cx="5624413" cy="3257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315A6-7183-1288-CFDE-A4DA8C25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34"/>
          <a:stretch/>
        </p:blipFill>
        <p:spPr>
          <a:xfrm>
            <a:off x="5958230" y="585116"/>
            <a:ext cx="4437369" cy="3205018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0DD89C-FCE0-2D71-8E72-8830D1A3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29"/>
          <a:stretch/>
        </p:blipFill>
        <p:spPr>
          <a:xfrm>
            <a:off x="6294052" y="3906895"/>
            <a:ext cx="4101547" cy="3586223"/>
          </a:xfrm>
          <a:prstGeom prst="rect">
            <a:avLst/>
          </a:prstGeom>
          <a:ln>
            <a:noFill/>
          </a:ln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7E45E5D-E935-BEF4-0992-2D8586133FAC}"/>
              </a:ext>
            </a:extLst>
          </p:cNvPr>
          <p:cNvSpPr/>
          <p:nvPr/>
        </p:nvSpPr>
        <p:spPr>
          <a:xfrm>
            <a:off x="239486" y="466724"/>
            <a:ext cx="10219319" cy="3349626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7353CE-B375-60E2-30BC-B0BB8B8FCEF6}"/>
              </a:ext>
            </a:extLst>
          </p:cNvPr>
          <p:cNvSpPr/>
          <p:nvPr/>
        </p:nvSpPr>
        <p:spPr>
          <a:xfrm>
            <a:off x="239486" y="3908955"/>
            <a:ext cx="10219319" cy="3638654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98455FB-9368-1EAB-1D85-8143B06E2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60"/>
          <a:stretch/>
        </p:blipFill>
        <p:spPr>
          <a:xfrm>
            <a:off x="326675" y="4071282"/>
            <a:ext cx="5638696" cy="32574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3080DF-E370-4D07-B596-EA51BF1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57" t="-941" r="7816" b="82240"/>
          <a:stretch/>
        </p:blipFill>
        <p:spPr>
          <a:xfrm>
            <a:off x="2850291" y="6441990"/>
            <a:ext cx="3048001" cy="5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C9CC72-B111-6C42-5ABD-26B9B63C776A}"/>
              </a:ext>
            </a:extLst>
          </p:cNvPr>
          <p:cNvGrpSpPr/>
          <p:nvPr/>
        </p:nvGrpSpPr>
        <p:grpSpPr>
          <a:xfrm>
            <a:off x="655770" y="695560"/>
            <a:ext cx="9837397" cy="3252994"/>
            <a:chOff x="655770" y="676510"/>
            <a:chExt cx="9837397" cy="32529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18EAE3-5568-43DA-BE33-2C92CC6D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0" y="676510"/>
              <a:ext cx="3736935" cy="31842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0A8CE84-4A4F-A467-D764-2A9AC239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945"/>
            <a:stretch/>
          </p:blipFill>
          <p:spPr>
            <a:xfrm>
              <a:off x="4405405" y="676510"/>
              <a:ext cx="6087762" cy="2998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63BB3C5-847E-2D20-78C2-7B6A4710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1670"/>
            <a:stretch/>
          </p:blipFill>
          <p:spPr>
            <a:xfrm>
              <a:off x="4619624" y="3674753"/>
              <a:ext cx="5654467" cy="25475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C5A73F-2C06-3A28-7326-7CE66E0D479D}"/>
              </a:ext>
            </a:extLst>
          </p:cNvPr>
          <p:cNvSpPr/>
          <p:nvPr/>
        </p:nvSpPr>
        <p:spPr>
          <a:xfrm>
            <a:off x="584200" y="4143738"/>
            <a:ext cx="10045700" cy="2529258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1F038BE-5B02-6BC7-8C31-6DD2BA933669}"/>
              </a:ext>
            </a:extLst>
          </p:cNvPr>
          <p:cNvSpPr/>
          <p:nvPr/>
        </p:nvSpPr>
        <p:spPr>
          <a:xfrm>
            <a:off x="584200" y="628650"/>
            <a:ext cx="10045700" cy="3407971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6B62F56-56C8-2C44-D0B2-C0948F35B53B}"/>
              </a:ext>
            </a:extLst>
          </p:cNvPr>
          <p:cNvCxnSpPr/>
          <p:nvPr/>
        </p:nvCxnSpPr>
        <p:spPr>
          <a:xfrm>
            <a:off x="3017679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417C24-9A17-61D1-A660-0FECE558767F}"/>
              </a:ext>
            </a:extLst>
          </p:cNvPr>
          <p:cNvGrpSpPr/>
          <p:nvPr/>
        </p:nvGrpSpPr>
        <p:grpSpPr>
          <a:xfrm>
            <a:off x="694422" y="4207200"/>
            <a:ext cx="9848267" cy="2393174"/>
            <a:chOff x="694422" y="4207200"/>
            <a:chExt cx="9848267" cy="23931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FD6AAF0-BA8D-EDAD-DC29-B24AB98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22" y="4232878"/>
              <a:ext cx="2234876" cy="226700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0A68EB-CB8F-6A4C-6A2A-E239AFD89D6E}"/>
                </a:ext>
              </a:extLst>
            </p:cNvPr>
            <p:cNvGrpSpPr/>
            <p:nvPr/>
          </p:nvGrpSpPr>
          <p:grpSpPr>
            <a:xfrm>
              <a:off x="3084290" y="4207200"/>
              <a:ext cx="7458399" cy="2393174"/>
              <a:chOff x="3084290" y="3943584"/>
              <a:chExt cx="7458399" cy="2393174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33330EC-26EB-71AD-02D0-E8AC90FEE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296" t="1302" r="1255" b="-1"/>
              <a:stretch/>
            </p:blipFill>
            <p:spPr>
              <a:xfrm>
                <a:off x="3084290" y="4030647"/>
                <a:ext cx="4111308" cy="23061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22E35AC-FD2F-D791-298D-450D754BF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37227"/>
              <a:stretch/>
            </p:blipFill>
            <p:spPr>
              <a:xfrm>
                <a:off x="7366218" y="4011251"/>
                <a:ext cx="2094012" cy="226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82CE9C1-FE19-C467-DB33-C5DFEEBC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8269"/>
              <a:stretch/>
            </p:blipFill>
            <p:spPr>
              <a:xfrm>
                <a:off x="9460230" y="3943584"/>
                <a:ext cx="1082459" cy="231835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26A5C0-D0B3-FC20-DAB6-0298C7393CE6}"/>
              </a:ext>
            </a:extLst>
          </p:cNvPr>
          <p:cNvCxnSpPr/>
          <p:nvPr/>
        </p:nvCxnSpPr>
        <p:spPr>
          <a:xfrm>
            <a:off x="7250906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8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57A799-1343-F669-63FD-22C47ADDC88A}"/>
              </a:ext>
            </a:extLst>
          </p:cNvPr>
          <p:cNvGrpSpPr/>
          <p:nvPr/>
        </p:nvGrpSpPr>
        <p:grpSpPr>
          <a:xfrm>
            <a:off x="55244" y="590536"/>
            <a:ext cx="10696576" cy="4181489"/>
            <a:chOff x="-28576" y="590536"/>
            <a:chExt cx="10696576" cy="41814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3AB20FB-72AF-4B39-94DD-A9DB96B172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38162"/>
              <a:ext cx="7384206" cy="4072338"/>
              <a:chOff x="242331" y="640187"/>
              <a:chExt cx="5074859" cy="279874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4846F34-F557-4E39-BE15-ABADFA0D5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8" t="3813" r="1000" b="3408"/>
              <a:stretch/>
            </p:blipFill>
            <p:spPr bwMode="auto">
              <a:xfrm>
                <a:off x="242331" y="641246"/>
                <a:ext cx="4775200" cy="2797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图片 3" descr="图表&#10;&#10;描述已自动生成">
                <a:extLst>
                  <a:ext uri="{FF2B5EF4-FFF2-40B4-BE49-F238E27FC236}">
                    <a16:creationId xmlns:a16="http://schemas.microsoft.com/office/drawing/2014/main" id="{C66FF2AE-5BBE-7D6A-2486-A61C9286D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5997" y="640187"/>
                <a:ext cx="2281193" cy="13999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EEF3804E-F6E0-A380-04D6-D10478DD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5997" y="2071226"/>
                <a:ext cx="2281193" cy="1367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B5DB141-2D0F-42DE-66CC-961DD34D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8162"/>
              <a:ext cx="4083170" cy="4072338"/>
            </a:xfrm>
            <a:prstGeom prst="rect">
              <a:avLst/>
            </a:prstGeom>
          </p:spPr>
        </p:pic>
        <p:pic>
          <p:nvPicPr>
            <p:cNvPr id="12" name="图片 11" descr="图表, 折线图, 直方图&#10;&#10;描述已自动生成">
              <a:extLst>
                <a:ext uri="{FF2B5EF4-FFF2-40B4-BE49-F238E27FC236}">
                  <a16:creationId xmlns:a16="http://schemas.microsoft.com/office/drawing/2014/main" id="{B2DD39A3-3D12-CA0E-B930-E446E914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528" y="704926"/>
              <a:ext cx="3274475" cy="19430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9B95CB8-FDE6-F84E-ACFC-30DBE6F3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0528" y="2766536"/>
              <a:ext cx="3306225" cy="1964050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B8C5F08-3800-00DB-AE94-1A59C557BF2E}"/>
                </a:ext>
              </a:extLst>
            </p:cNvPr>
            <p:cNvSpPr/>
            <p:nvPr/>
          </p:nvSpPr>
          <p:spPr>
            <a:xfrm>
              <a:off x="-28576" y="590536"/>
              <a:ext cx="10696576" cy="418148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301969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E34072-A313-BD8F-2F0D-983C2806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" y="2326341"/>
            <a:ext cx="10635070" cy="61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ysDash"/>
        </a:ln>
      </a:spPr>
      <a:bodyPr rtlCol="0" anchor="ctr"/>
      <a:lstStyle>
        <a:defPPr algn="ctr">
          <a:defRPr sz="864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1527</TotalTime>
  <Words>0</Words>
  <Application>Microsoft Office PowerPoint</Application>
  <PresentationFormat>自定义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 Zhang</dc:creator>
  <cp:lastModifiedBy>Bo Zhang</cp:lastModifiedBy>
  <cp:revision>14</cp:revision>
  <dcterms:created xsi:type="dcterms:W3CDTF">2026-02-02T02:23:32Z</dcterms:created>
  <dcterms:modified xsi:type="dcterms:W3CDTF">2026-02-04T12:22:46Z</dcterms:modified>
</cp:coreProperties>
</file>